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3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677A-2488-4345-A538-C5AB9922478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880F6-E48C-4257-96BF-FC2FADD3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3048000"/>
          </a:xfrm>
        </p:spPr>
        <p:txBody>
          <a:bodyPr>
            <a:normAutofit fontScale="90000"/>
          </a:bodyPr>
          <a:lstStyle/>
          <a:p>
            <a:r>
              <a:rPr lang="en-US" sz="6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Strategies and </a:t>
            </a:r>
            <a:r>
              <a:rPr lang="en-US" sz="6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Ideas</a:t>
            </a:r>
            <a:br>
              <a:rPr lang="en-US" sz="6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</a:br>
            <a:r>
              <a:rPr lang="en-US" sz="6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for Recruiting </a:t>
            </a:r>
            <a:r>
              <a:rPr lang="en-US" sz="6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World Language Students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76600"/>
            <a:ext cx="9144000" cy="3429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Kaye 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Rizzuto</a:t>
            </a:r>
            <a:endParaRPr lang="en-U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FFFF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Kayerizzuto@gmail.com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Stephen Van Orden</a:t>
            </a:r>
          </a:p>
          <a:p>
            <a:r>
              <a:rPr lang="en-US" sz="2800" dirty="0" smtClean="0">
                <a:solidFill>
                  <a:srgbClr val="FFFF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Stephenv@provo.edu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RizzutoVanOrdenUFLApresentation.wikispaces.com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loe" pitchFamily="2" charset="0"/>
              </a:rPr>
              <a:t>Our Contexts</a:t>
            </a:r>
            <a:endParaRPr lang="en-US" sz="6000" dirty="0">
              <a:latin typeface="Alo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Kaye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Rizzuto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ibi" pitchFamily="2" charset="0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Elk Ridge Middle School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2008: 60 students in two levels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2010: 210 students in three levels</a:t>
            </a:r>
          </a:p>
          <a:p>
            <a:pPr lvl="2">
              <a:buNone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ibi" pitchFamily="2" charset="0"/>
            </a:endParaRPr>
          </a:p>
          <a:p>
            <a:pPr lvl="2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Stephen Van Orden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Timpview High School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1997: 60 students in three levels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2010: 215 students in five levels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5" name="Picture 4" descr="Stephen Van Or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4267200"/>
            <a:ext cx="1600200" cy="2008251"/>
          </a:xfrm>
          <a:prstGeom prst="rect">
            <a:avLst/>
          </a:prstGeom>
        </p:spPr>
      </p:pic>
      <p:pic>
        <p:nvPicPr>
          <p:cNvPr id="1026" name="Picture 2" descr="C:\Users\Stefan\AppData\Local\Temp\Rizut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600200"/>
            <a:ext cx="1447800" cy="206266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oe" pitchFamily="2" charset="0"/>
              </a:rPr>
              <a:t>Our Core Recruiting Principles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o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plurality of best practices.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want to advocate for all languages.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Successful recruiting is grounded in quality instruction.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want to build full scope and sequence programs.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Recruiting is best when departments work together.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Bridging the communication gap takes time.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shot-gun approach is most effective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are ultimately responsible for our own programs.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ibi" pitchFamily="2" charset="0"/>
              </a:rPr>
              <a:t>Our Wiki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ib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RizzutoVanOrdenUFLApresentation.wikispaces.com</a:t>
            </a:r>
          </a:p>
          <a:p>
            <a:pPr>
              <a:buNone/>
            </a:pPr>
            <a:endParaRPr lang="en-US" dirty="0" smtClean="0">
              <a:solidFill>
                <a:srgbClr val="FFFFA3"/>
              </a:solidFill>
            </a:endParaRPr>
          </a:p>
          <a:p>
            <a:r>
              <a:rPr lang="en-US" dirty="0" smtClean="0"/>
              <a:t>Recruiting Strategies</a:t>
            </a:r>
          </a:p>
          <a:p>
            <a:r>
              <a:rPr lang="en-US" dirty="0" smtClean="0"/>
              <a:t>Classroom Activities</a:t>
            </a:r>
          </a:p>
          <a:p>
            <a:r>
              <a:rPr lang="en-US" dirty="0" smtClean="0"/>
              <a:t>Club/Department Activities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132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Strategies and Ideas for Recruiting World Language Students </vt:lpstr>
      <vt:lpstr>Our Contexts</vt:lpstr>
      <vt:lpstr>Our Core Recruiting Principles</vt:lpstr>
      <vt:lpstr>Our Wiki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</dc:creator>
  <cp:lastModifiedBy>Stefan</cp:lastModifiedBy>
  <cp:revision>13</cp:revision>
  <dcterms:created xsi:type="dcterms:W3CDTF">2010-10-23T14:16:07Z</dcterms:created>
  <dcterms:modified xsi:type="dcterms:W3CDTF">2010-11-03T23:13:19Z</dcterms:modified>
</cp:coreProperties>
</file>